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4" r:id="rId4"/>
    <p:sldId id="283" r:id="rId5"/>
    <p:sldId id="282" r:id="rId6"/>
    <p:sldId id="281" r:id="rId7"/>
    <p:sldId id="280" r:id="rId8"/>
    <p:sldId id="279" r:id="rId9"/>
    <p:sldId id="278" r:id="rId10"/>
    <p:sldId id="277" r:id="rId11"/>
    <p:sldId id="276" r:id="rId12"/>
    <p:sldId id="275" r:id="rId13"/>
    <p:sldId id="274" r:id="rId14"/>
    <p:sldId id="273" r:id="rId15"/>
    <p:sldId id="272" r:id="rId16"/>
    <p:sldId id="271" r:id="rId17"/>
    <p:sldId id="270" r:id="rId18"/>
    <p:sldId id="269" r:id="rId19"/>
    <p:sldId id="268" r:id="rId20"/>
    <p:sldId id="267" r:id="rId21"/>
    <p:sldId id="266" r:id="rId22"/>
    <p:sldId id="263" r:id="rId23"/>
    <p:sldId id="265" r:id="rId24"/>
    <p:sldId id="264" r:id="rId25"/>
    <p:sldId id="262" r:id="rId26"/>
    <p:sldId id="261" r:id="rId27"/>
    <p:sldId id="260" r:id="rId28"/>
    <p:sldId id="259" r:id="rId29"/>
    <p:sldId id="258" r:id="rId30"/>
    <p:sldId id="257" r:id="rId31"/>
  </p:sldIdLst>
  <p:sldSz cx="10801350" cy="10801350"/>
  <p:notesSz cx="6858000" cy="9144000"/>
  <p:defaultTextStyle>
    <a:defPPr>
      <a:defRPr lang="id-ID"/>
    </a:defPPr>
    <a:lvl1pPr marL="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2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44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16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6888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610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33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05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377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-1356" y="-108"/>
      </p:cViewPr>
      <p:guideLst>
        <p:guide orient="horz" pos="3402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101" y="3355420"/>
            <a:ext cx="9181148" cy="23152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203" y="6120765"/>
            <a:ext cx="7560945" cy="27603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703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4882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851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532" y="680086"/>
            <a:ext cx="2870983" cy="145168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7579" y="680086"/>
            <a:ext cx="8432930" cy="145168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035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802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32" y="6940868"/>
            <a:ext cx="9181148" cy="2145268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232" y="4578074"/>
            <a:ext cx="9181148" cy="2362795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722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344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516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688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861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7033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205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377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487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7580" y="3970497"/>
            <a:ext cx="5651956" cy="11226403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9559" y="3970497"/>
            <a:ext cx="5651956" cy="11226403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044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8" y="432555"/>
            <a:ext cx="9721215" cy="18002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68" y="2417803"/>
            <a:ext cx="4772472" cy="10076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7220" indent="0">
              <a:buNone/>
              <a:defRPr sz="2700" b="1"/>
            </a:lvl2pPr>
            <a:lvl3pPr marL="1234440" indent="0">
              <a:buNone/>
              <a:defRPr sz="2400" b="1"/>
            </a:lvl3pPr>
            <a:lvl4pPr marL="1851660" indent="0">
              <a:buNone/>
              <a:defRPr sz="2200" b="1"/>
            </a:lvl4pPr>
            <a:lvl5pPr marL="2468880" indent="0">
              <a:buNone/>
              <a:defRPr sz="2200" b="1"/>
            </a:lvl5pPr>
            <a:lvl6pPr marL="3086100" indent="0">
              <a:buNone/>
              <a:defRPr sz="2200" b="1"/>
            </a:lvl6pPr>
            <a:lvl7pPr marL="3703320" indent="0">
              <a:buNone/>
              <a:defRPr sz="2200" b="1"/>
            </a:lvl7pPr>
            <a:lvl8pPr marL="4320540" indent="0">
              <a:buNone/>
              <a:defRPr sz="2200" b="1"/>
            </a:lvl8pPr>
            <a:lvl9pPr marL="4937760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68" y="3425428"/>
            <a:ext cx="4772472" cy="622327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6936" y="2417803"/>
            <a:ext cx="4774347" cy="10076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7220" indent="0">
              <a:buNone/>
              <a:defRPr sz="2700" b="1"/>
            </a:lvl2pPr>
            <a:lvl3pPr marL="1234440" indent="0">
              <a:buNone/>
              <a:defRPr sz="2400" b="1"/>
            </a:lvl3pPr>
            <a:lvl4pPr marL="1851660" indent="0">
              <a:buNone/>
              <a:defRPr sz="2200" b="1"/>
            </a:lvl4pPr>
            <a:lvl5pPr marL="2468880" indent="0">
              <a:buNone/>
              <a:defRPr sz="2200" b="1"/>
            </a:lvl5pPr>
            <a:lvl6pPr marL="3086100" indent="0">
              <a:buNone/>
              <a:defRPr sz="2200" b="1"/>
            </a:lvl6pPr>
            <a:lvl7pPr marL="3703320" indent="0">
              <a:buNone/>
              <a:defRPr sz="2200" b="1"/>
            </a:lvl7pPr>
            <a:lvl8pPr marL="4320540" indent="0">
              <a:buNone/>
              <a:defRPr sz="2200" b="1"/>
            </a:lvl8pPr>
            <a:lvl9pPr marL="4937760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936" y="3425428"/>
            <a:ext cx="4774347" cy="622327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212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552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8334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8" y="430054"/>
            <a:ext cx="3553570" cy="183022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028" y="430055"/>
            <a:ext cx="6038255" cy="9218653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68" y="2260283"/>
            <a:ext cx="3553570" cy="7388424"/>
          </a:xfrm>
        </p:spPr>
        <p:txBody>
          <a:bodyPr/>
          <a:lstStyle>
            <a:lvl1pPr marL="0" indent="0">
              <a:buNone/>
              <a:defRPr sz="1900"/>
            </a:lvl1pPr>
            <a:lvl2pPr marL="617220" indent="0">
              <a:buNone/>
              <a:defRPr sz="1600"/>
            </a:lvl2pPr>
            <a:lvl3pPr marL="1234440" indent="0">
              <a:buNone/>
              <a:defRPr sz="1400"/>
            </a:lvl3pPr>
            <a:lvl4pPr marL="1851660" indent="0">
              <a:buNone/>
              <a:defRPr sz="1200"/>
            </a:lvl4pPr>
            <a:lvl5pPr marL="2468880" indent="0">
              <a:buNone/>
              <a:defRPr sz="1200"/>
            </a:lvl5pPr>
            <a:lvl6pPr marL="3086100" indent="0">
              <a:buNone/>
              <a:defRPr sz="1200"/>
            </a:lvl6pPr>
            <a:lvl7pPr marL="3703320" indent="0">
              <a:buNone/>
              <a:defRPr sz="1200"/>
            </a:lvl7pPr>
            <a:lvl8pPr marL="4320540" indent="0">
              <a:buNone/>
              <a:defRPr sz="1200"/>
            </a:lvl8pPr>
            <a:lvl9pPr marL="493776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287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140" y="7560945"/>
            <a:ext cx="6480810" cy="892612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7140" y="965121"/>
            <a:ext cx="6480810" cy="6480810"/>
          </a:xfrm>
        </p:spPr>
        <p:txBody>
          <a:bodyPr/>
          <a:lstStyle>
            <a:lvl1pPr marL="0" indent="0">
              <a:buNone/>
              <a:defRPr sz="4300"/>
            </a:lvl1pPr>
            <a:lvl2pPr marL="617220" indent="0">
              <a:buNone/>
              <a:defRPr sz="3800"/>
            </a:lvl2pPr>
            <a:lvl3pPr marL="1234440" indent="0">
              <a:buNone/>
              <a:defRPr sz="3200"/>
            </a:lvl3pPr>
            <a:lvl4pPr marL="1851660" indent="0">
              <a:buNone/>
              <a:defRPr sz="2700"/>
            </a:lvl4pPr>
            <a:lvl5pPr marL="2468880" indent="0">
              <a:buNone/>
              <a:defRPr sz="2700"/>
            </a:lvl5pPr>
            <a:lvl6pPr marL="3086100" indent="0">
              <a:buNone/>
              <a:defRPr sz="2700"/>
            </a:lvl6pPr>
            <a:lvl7pPr marL="3703320" indent="0">
              <a:buNone/>
              <a:defRPr sz="2700"/>
            </a:lvl7pPr>
            <a:lvl8pPr marL="4320540" indent="0">
              <a:buNone/>
              <a:defRPr sz="2700"/>
            </a:lvl8pPr>
            <a:lvl9pPr marL="4937760" indent="0">
              <a:buNone/>
              <a:defRPr sz="27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7140" y="8453557"/>
            <a:ext cx="6480810" cy="1267658"/>
          </a:xfrm>
        </p:spPr>
        <p:txBody>
          <a:bodyPr/>
          <a:lstStyle>
            <a:lvl1pPr marL="0" indent="0">
              <a:buNone/>
              <a:defRPr sz="1900"/>
            </a:lvl1pPr>
            <a:lvl2pPr marL="617220" indent="0">
              <a:buNone/>
              <a:defRPr sz="1600"/>
            </a:lvl2pPr>
            <a:lvl3pPr marL="1234440" indent="0">
              <a:buNone/>
              <a:defRPr sz="1400"/>
            </a:lvl3pPr>
            <a:lvl4pPr marL="1851660" indent="0">
              <a:buNone/>
              <a:defRPr sz="1200"/>
            </a:lvl4pPr>
            <a:lvl5pPr marL="2468880" indent="0">
              <a:buNone/>
              <a:defRPr sz="1200"/>
            </a:lvl5pPr>
            <a:lvl6pPr marL="3086100" indent="0">
              <a:buNone/>
              <a:defRPr sz="1200"/>
            </a:lvl6pPr>
            <a:lvl7pPr marL="3703320" indent="0">
              <a:buNone/>
              <a:defRPr sz="1200"/>
            </a:lvl7pPr>
            <a:lvl8pPr marL="4320540" indent="0">
              <a:buNone/>
              <a:defRPr sz="1200"/>
            </a:lvl8pPr>
            <a:lvl9pPr marL="493776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434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68" y="432555"/>
            <a:ext cx="9721215" cy="1800225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68" y="2520316"/>
            <a:ext cx="9721215" cy="7128392"/>
          </a:xfrm>
          <a:prstGeom prst="rect">
            <a:avLst/>
          </a:prstGeom>
        </p:spPr>
        <p:txBody>
          <a:bodyPr vert="horz" lIns="123444" tIns="61722" rIns="123444" bIns="617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068" y="10011252"/>
            <a:ext cx="2520315" cy="575072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F4291-EB81-438D-BD32-385085BD1D25}" type="datetimeFigureOut">
              <a:rPr lang="id-ID" smtClean="0"/>
              <a:t>02/01/2019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90461" y="10011252"/>
            <a:ext cx="3420428" cy="575072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0968" y="10011252"/>
            <a:ext cx="2520315" cy="575072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B8999-F8B6-4ED3-AFFC-DE0F1B356A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136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344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2915" indent="-462915" algn="l" defTabSz="12344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02983" indent="-385763" algn="l" defTabSz="123444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43050" indent="-308610" algn="l" defTabSz="12344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270" indent="-308610" algn="l" defTabSz="12344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77490" indent="-308610" algn="l" defTabSz="12344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94710" indent="-308610" algn="l" defTabSz="12344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11930" indent="-308610" algn="l" defTabSz="12344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29150" indent="-308610" algn="l" defTabSz="12344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46370" indent="-308610" algn="l" defTabSz="12344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44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516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610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033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377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 A2N\ATIRO LUKI 2019\SAIL Nias\4 Presentasiiii\SAIL NIAS 2019_Atiro_Page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2938" cy="108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1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Data A2N\ATIRO LUKI 2019\SAIL Nias\4 Presentasiiii\SAIL NIAS 2019_Atiro_Page_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-11356"/>
            <a:ext cx="10807700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Data A2N\ATIRO LUKI 2019\SAIL Nias\4 Presentasiiii\SAIL NIAS 2019_Atiro_Page_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7700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84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Data A2N\ATIRO LUKI 2019\SAIL Nias\4 Presentasiiii\SAIL NIAS 2019_Atiro_Page_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99763" cy="1079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2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Data A2N\ATIRO LUKI 2019\SAIL Nias\4 Presentasiiii\SAIL NIAS 2019_Atiro_Page_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1864"/>
            <a:ext cx="10801351" cy="1080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39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Data A2N\ATIRO LUKI 2019\SAIL Nias\4 Presentasiiii\SAIL NIAS 2019_Atiro_Page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0802938" cy="108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98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Data A2N\ATIRO LUKI 2019\SAIL Nias\4 Presentasiiii\SAIL NIAS 2019_Atiro_Page_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1" y="0"/>
            <a:ext cx="10799763" cy="1079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Data A2N\ATIRO LUKI 2019\SAIL Nias\4 Presentasiiii\SAIL NIAS 2019_Atiro_Page_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7"/>
            <a:ext cx="10802938" cy="1080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91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Data A2N\ATIRO LUKI 2019\SAIL Nias\4 Presentasiiii\SAIL NIAS 2019_Atiro_Page_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10807701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00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Data A2N\ATIRO LUKI 2019\SAIL Nias\4 Presentasiiii\SAIL NIAS 2019_Atiro_Page_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18" y="0"/>
            <a:ext cx="10807701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4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Data A2N\ATIRO LUKI 2019\SAIL Nias\4 Presentasiiii\SAIL NIAS 2019_Atiro_Page_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0807700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 A2N\ATIRO LUKI 2019\SAIL Nias\4 Presentasiiii\SAIL NIAS 2019_Atiro_Page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-4762"/>
            <a:ext cx="10804526" cy="1080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8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Data A2N\ATIRO LUKI 2019\SAIL Nias\4 Presentasiiii\SAIL NIAS 2019_Atiro_Page_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1" y="0"/>
            <a:ext cx="10807701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95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Data A2N\ATIRO LUKI 2019\SAIL Nias\4 Presentasiiii\SAIL NIAS 2019_Atiro_Page_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0801351" cy="108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64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Data A2N\ATIRO LUKI 2019\SAIL Nias\4 Presentasiiii\SAIL NIAS 2019_Atiro_Page_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" y="-6350"/>
            <a:ext cx="10807700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5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Data A2N\ATIRO LUKI 2019\SAIL Nias\4 Presentasiiii\SAIL NIAS 2019_Atiro_Page_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1" y="0"/>
            <a:ext cx="10807701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63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Data A2N\ATIRO LUKI 2019\SAIL Nias\4 Presentasiiii\SAIL NIAS 2019_Atiro_Page_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7700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Data A2N\ATIRO LUKI 2019\SAIL Nias\4 Presentasiiii\SAIL NIAS 2019_Atiro_Page_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124"/>
            <a:ext cx="10807701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Data A2N\ATIRO LUKI 2019\SAIL Nias\4 Presentasiiii\SAIL NIAS 2019_Atiro_Page_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" y="-6350"/>
            <a:ext cx="10807700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5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Data A2N\ATIRO LUKI 2019\SAIL Nias\4 Presentasiiii\SAIL NIAS 2019_Atiro_Page_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" y="0"/>
            <a:ext cx="10807700" cy="1080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9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Data A2N\ATIRO LUKI 2019\SAIL Nias\4 Presentasiiii\SAIL NIAS 2019_Atiro_Page_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2938" cy="1080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76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Data A2N\ATIRO LUKI 2019\SAIL Nias\4 Presentasiiii\SAIL NIAS 2019_Atiro_Page_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2938" cy="108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7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ata A2N\ATIRO LUKI 2019\SAIL Nias\4 Presentasiiii\SAIL NIAS 2019_Atiro_Page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0802938" cy="108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1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:\Data A2N\ATIRO LUKI 2019\SAIL Nias\4 Presentasiiii\SAIL NIAS 2019_Atiro_Page_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10802938" cy="108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78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ata A2N\ATIRO LUKI 2019\SAIL Nias\4 Presentasiiii\SAIL NIAS 2019_Atiro_Page_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5" y="0"/>
            <a:ext cx="10802938" cy="108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29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Data A2N\ATIRO LUKI 2019\SAIL Nias\4 Presentasiiii\SAIL NIAS 2019_Atiro_Page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0804525" cy="108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4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Data A2N\ATIRO LUKI 2019\SAIL Nias\4 Presentasiiii\SAIL NIAS 2019_Atiro_Page_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7" y="-1588"/>
            <a:ext cx="10802938" cy="108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09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Data A2N\ATIRO LUKI 2019\SAIL Nias\4 Presentasiiii\SAIL NIAS 2019_Atiro_Page_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10807700" cy="1080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ata A2N\ATIRO LUKI 2019\SAIL Nias\4 Presentasiiii\SAIL NIAS 2019_Atiro_Page_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2938" cy="1080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04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ata A2N\ATIRO LUKI 2019\SAIL Nias\4 Presentasiiii\SAIL NIAS 2019_Atiro_Page_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10807701" cy="108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9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Custom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2019-01-02T04:33:48Z</dcterms:created>
  <dcterms:modified xsi:type="dcterms:W3CDTF">2019-01-02T05:10:53Z</dcterms:modified>
</cp:coreProperties>
</file>